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7" r:id="rId1"/>
  </p:sldMasterIdLst>
  <p:notesMasterIdLst>
    <p:notesMasterId r:id="rId16"/>
  </p:notesMasterIdLst>
  <p:sldIdLst>
    <p:sldId id="278" r:id="rId2"/>
    <p:sldId id="279" r:id="rId3"/>
    <p:sldId id="280" r:id="rId4"/>
    <p:sldId id="281" r:id="rId5"/>
    <p:sldId id="284" r:id="rId6"/>
    <p:sldId id="282" r:id="rId7"/>
    <p:sldId id="294" r:id="rId8"/>
    <p:sldId id="287" r:id="rId9"/>
    <p:sldId id="295" r:id="rId10"/>
    <p:sldId id="289" r:id="rId11"/>
    <p:sldId id="290" r:id="rId12"/>
    <p:sldId id="291" r:id="rId13"/>
    <p:sldId id="293" r:id="rId14"/>
    <p:sldId id="292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8C"/>
    <a:srgbClr val="F5CDCE"/>
    <a:srgbClr val="FDFBF6"/>
    <a:srgbClr val="AAC4E9"/>
    <a:srgbClr val="202C8F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28380-992D-4211-A58A-D18767BD6DAF}" v="9" dt="2023-02-26T18:09:43.75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/>
    <p:restoredTop sz="94609" autoAdjust="0"/>
  </p:normalViewPr>
  <p:slideViewPr>
    <p:cSldViewPr snapToGrid="0" snapToObjects="1">
      <p:cViewPr>
        <p:scale>
          <a:sx n="62" d="100"/>
          <a:sy n="62" d="100"/>
        </p:scale>
        <p:origin x="800" y="4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C738E6-E1F7-1B4B-1912-BEDD3A771344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CBB953-337B-B0A9-1AD2-E49E17C992E6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49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204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3455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882526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9501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4240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95781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8373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3471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2576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39001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98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4850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218181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135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9664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093C9F1-20C1-D0A7-8E13-358995F56EA6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123D9F-EC58-6109-3C1D-5EFE8AE2A6FB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FB0FB0A-74CC-4FB4-80F8-20475DAA17A1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E249DB-58ED-B7CC-714A-5E9805A3D387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F59B13-9B78-4606-79FA-0A16632A4933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3F8973-ED39-5C09-FBDD-D8220D664D57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3781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Image 0" descr="preencoded.png">
            <a:extLst>
              <a:ext uri="{FF2B5EF4-FFF2-40B4-BE49-F238E27FC236}">
                <a16:creationId xmlns:a16="http://schemas.microsoft.com/office/drawing/2014/main" id="{D03BBF78-6449-51C5-418C-5C2212EE1DF7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A7850A86-A8B0-0786-AA71-5EDCA7E631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2" name="Image 5" descr="preencoded.png">
            <a:extLst>
              <a:ext uri="{FF2B5EF4-FFF2-40B4-BE49-F238E27FC236}">
                <a16:creationId xmlns:a16="http://schemas.microsoft.com/office/drawing/2014/main" id="{2649951E-76D8-9E88-3069-94DAE4841A5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6" descr="preencoded.png">
            <a:extLst>
              <a:ext uri="{FF2B5EF4-FFF2-40B4-BE49-F238E27FC236}">
                <a16:creationId xmlns:a16="http://schemas.microsoft.com/office/drawing/2014/main" id="{93483737-A0ED-00E4-3B73-E1DF1297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7110D2B-87B4-4B7D-7CDB-0CE04B618B40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E76FB69-6103-A72D-BCB0-53327A8FD87E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5EF84DB-50A5-79AE-9B06-E1373336757F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72FAEAF-106A-6F4E-05B8-B148FDFD4FF8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33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F396373-335F-B31C-FF1A-7A1EB6CF2CFF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1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77D8C5-3BBB-D47D-358C-C3318342BA30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0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08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1" r:id="rId23"/>
    <p:sldLayoutId id="2147483702" r:id="rId24"/>
    <p:sldLayoutId id="2147483664" r:id="rId25"/>
    <p:sldLayoutId id="2147483655" r:id="rId26"/>
    <p:sldLayoutId id="2147483654" r:id="rId27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35C255D-5505-A87A-41CB-7945046EE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734541"/>
              </p:ext>
            </p:extLst>
          </p:nvPr>
        </p:nvGraphicFramePr>
        <p:xfrm>
          <a:off x="6875254" y="3565827"/>
          <a:ext cx="4757576" cy="1747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076652549"/>
                    </a:ext>
                  </a:extLst>
                </a:gridCol>
                <a:gridCol w="2471576">
                  <a:extLst>
                    <a:ext uri="{9D8B030D-6E8A-4147-A177-3AD203B41FA5}">
                      <a16:colId xmlns:a16="http://schemas.microsoft.com/office/drawing/2014/main" val="1183227886"/>
                    </a:ext>
                  </a:extLst>
                </a:gridCol>
              </a:tblGrid>
              <a:tr h="510635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REGISYTRATION 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069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UTKARSH GUPTA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RA2211003030116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169293"/>
                  </a:ext>
                </a:extLst>
              </a:tr>
              <a:tr h="435634">
                <a:tc>
                  <a:txBody>
                    <a:bodyPr/>
                    <a:lstStyle/>
                    <a:p>
                      <a:r>
                        <a:rPr lang="en-IN" dirty="0"/>
                        <a:t>ARCHIT JAIN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RA2211003030138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043438"/>
                  </a:ext>
                </a:extLst>
              </a:tr>
              <a:tr h="435634">
                <a:tc>
                  <a:txBody>
                    <a:bodyPr/>
                    <a:lstStyle/>
                    <a:p>
                      <a:r>
                        <a:rPr lang="en-IN" dirty="0"/>
                        <a:t>MEGHA GUPTA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RA2211003030302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739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950" y="1247775"/>
            <a:ext cx="9448800" cy="2044398"/>
          </a:xfrm>
        </p:spPr>
        <p:txBody>
          <a:bodyPr/>
          <a:lstStyle/>
          <a:p>
            <a:r>
              <a:rPr lang="en-US" b="1" i="1" dirty="0">
                <a:latin typeface="Algerian" panose="04020705040A02060702" pitchFamily="82" charset="0"/>
              </a:rPr>
              <a:t>VISUAL  PASS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165894"/>
            <a:ext cx="9448800" cy="1152107"/>
          </a:xfrm>
        </p:spPr>
        <p:txBody>
          <a:bodyPr>
            <a:normAutofit/>
          </a:bodyPr>
          <a:lstStyle/>
          <a:p>
            <a:r>
              <a:rPr lang="en-US" dirty="0"/>
              <a:t>						</a:t>
            </a:r>
            <a:r>
              <a:rPr lang="en-US" b="1" u="sng" dirty="0">
                <a:latin typeface="Arial Rounded MT Bold" panose="020F0704030504030204" pitchFamily="34" charset="0"/>
              </a:rPr>
              <a:t>BY:-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061C59-6E9F-B00B-D7FD-0905BA0ACA45}"/>
              </a:ext>
            </a:extLst>
          </p:cNvPr>
          <p:cNvSpPr txBox="1"/>
          <p:nvPr/>
        </p:nvSpPr>
        <p:spPr>
          <a:xfrm>
            <a:off x="685800" y="381000"/>
            <a:ext cx="10283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</a:rPr>
              <a:t>After </a:t>
            </a:r>
            <a:r>
              <a:rPr lang="en-IN" sz="2400" dirty="0" err="1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</a:rPr>
              <a:t>login,we</a:t>
            </a:r>
            <a:r>
              <a:rPr lang="en-IN" sz="2400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</a:rPr>
              <a:t> will be directed to the landing page which for instance will be a website of a university.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ABB0E7-0B32-C12F-F1BE-D6FE4FF0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43" y="1595370"/>
            <a:ext cx="9309371" cy="48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4F19541-F9CC-FF41-D5A3-DE3A353E01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6491" y="1577830"/>
            <a:ext cx="8346331" cy="48511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7EA7870-8F0F-90BC-6BCC-8C67D66D68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824405" y="1731532"/>
            <a:ext cx="3088195" cy="41272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6EAA13-331D-297F-4D94-1BD989FF9F9A}"/>
              </a:ext>
            </a:extLst>
          </p:cNvPr>
          <p:cNvSpPr txBox="1"/>
          <p:nvPr/>
        </p:nvSpPr>
        <p:spPr>
          <a:xfrm>
            <a:off x="579529" y="429035"/>
            <a:ext cx="10255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SOME VISUALS OF FRONTEND DEVELOPMENT</a:t>
            </a:r>
            <a:endParaRPr lang="en-IN" sz="3200" b="1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16" y="410550"/>
            <a:ext cx="11114859" cy="76809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5CDCE"/>
                </a:highlight>
              </a:rPr>
              <a:t>Some visuals of backend development    </a:t>
            </a:r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A5C0DE-A969-A709-7BA1-C4D3DB8E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86" y="1582993"/>
            <a:ext cx="9969911" cy="44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575" y="636082"/>
            <a:ext cx="9448800" cy="685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DF8C8C"/>
                </a:highlight>
                <a:latin typeface="Agency FB" panose="020B0503020202020204" pitchFamily="34" charset="0"/>
              </a:rPr>
              <a:t>Our team has use different languages like HTML,CSS and Django for this project</a:t>
            </a:r>
            <a:r>
              <a:rPr lang="en-US" sz="2800" b="1" dirty="0">
                <a:solidFill>
                  <a:schemeClr val="bg1"/>
                </a:solidFill>
                <a:highlight>
                  <a:srgbClr val="DF8C8C"/>
                </a:highlight>
              </a:rPr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46C730-DB35-AC8E-25C2-30B6EEA87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079CD-121A-0B5F-FEB0-145720B0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11" y="1803405"/>
            <a:ext cx="10437778" cy="47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461" y="2782486"/>
            <a:ext cx="8610600" cy="1293028"/>
          </a:xfrm>
        </p:spPr>
        <p:txBody>
          <a:bodyPr>
            <a:noAutofit/>
          </a:bodyPr>
          <a:lstStyle/>
          <a:p>
            <a:r>
              <a:rPr lang="en-US" sz="8800" b="1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THANK YOU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5" y="1306729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   </a:t>
            </a:r>
            <a:r>
              <a:rPr lang="en-US" sz="4400" b="1" i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stellar" panose="020A0402060406010301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06" y="2230101"/>
            <a:ext cx="5693664" cy="3122168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This project mainly focuses on enhancing the security of the user’s data by providing them with the additional attribute of using images as a part of security question.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A7462-5A16-6DDB-0861-2F7D6F58C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172" y="2475781"/>
            <a:ext cx="4024431" cy="22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70" y="746125"/>
            <a:ext cx="5049328" cy="1293028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258464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visual pass is an user interface , providing us with a salient feature which is the aggregation of human verification and </a:t>
            </a:r>
            <a:r>
              <a:rPr lang="en-US" dirty="0" err="1"/>
              <a:t>captcha.It</a:t>
            </a:r>
            <a:r>
              <a:rPr lang="en-US" dirty="0"/>
              <a:t> has been developed to enhance the security of the sensitive information of the user and prevent their data from leakage to the third party.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WhatsApp Video 2023-02-26 at 16.43.07">
            <a:hlinkClick r:id="" action="ppaction://media"/>
            <a:extLst>
              <a:ext uri="{FF2B5EF4-FFF2-40B4-BE49-F238E27FC236}">
                <a16:creationId xmlns:a16="http://schemas.microsoft.com/office/drawing/2014/main" id="{3D699C52-A964-FFBF-72BF-3CAB60562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4362" y="1679336"/>
            <a:ext cx="4876800" cy="265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92" y="561975"/>
            <a:ext cx="6538383" cy="1096965"/>
          </a:xfrm>
        </p:spPr>
        <p:txBody>
          <a:bodyPr/>
          <a:lstStyle/>
          <a:p>
            <a:r>
              <a:rPr lang="en-US" sz="4400" b="1" u="sng" dirty="0">
                <a:solidFill>
                  <a:srgbClr val="FF0000"/>
                </a:solidFill>
                <a:latin typeface="Caladea" panose="02040503050406030204" pitchFamily="18" charset="0"/>
                <a:cs typeface="Arial Black" panose="020B0604020202020204" pitchFamily="34" charset="0"/>
              </a:rPr>
              <a:t>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9375" y="2333625"/>
            <a:ext cx="7258050" cy="3114675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Visual Pass is an interface used by users for login and sign up activities in which the image selected by the user at the time of sign up plays a significant role during the time of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login.The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user has to select the correct image along with accurate password and e-mail for successful login.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BAA98E-F153-50FC-5C20-22CDA25A2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079" y="311285"/>
            <a:ext cx="10680192" cy="5629409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IN" sz="2400" dirty="0">
                <a:solidFill>
                  <a:schemeClr val="bg1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Here ,we are taking an example to show how the visual pass is going to work.</a:t>
            </a:r>
            <a:endParaRPr lang="en-IN" sz="2400" dirty="0">
              <a:solidFill>
                <a:schemeClr val="bg1"/>
              </a:solidFill>
              <a:highlight>
                <a:srgbClr val="FFFF00"/>
              </a:highlight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sz="2400" dirty="0">
                <a:solidFill>
                  <a:schemeClr val="accent4">
                    <a:lumMod val="50000"/>
                  </a:schemeClr>
                </a:solidFill>
              </a:rPr>
              <a:t>For 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</a:rPr>
              <a:t>instance,this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</a:rPr>
              <a:t> will be our homepage for visual pass.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CAAEEE-0121-AD5F-F496-0DCBBC87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50" y="2923162"/>
            <a:ext cx="10875525" cy="2769613"/>
          </a:xfrm>
          <a:prstGeom prst="rect">
            <a:avLst/>
          </a:prstGeom>
        </p:spPr>
      </p:pic>
      <p:pic>
        <p:nvPicPr>
          <p:cNvPr id="20" name="Graphic 19" descr="Arrow Straight">
            <a:extLst>
              <a:ext uri="{FF2B5EF4-FFF2-40B4-BE49-F238E27FC236}">
                <a16:creationId xmlns:a16="http://schemas.microsoft.com/office/drawing/2014/main" id="{189231DB-6688-09D9-EC97-5F4638D72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046526">
            <a:off x="396643" y="3454630"/>
            <a:ext cx="665392" cy="6653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E5E8C9-3784-CA0D-E09C-52DDF28EC1B6}"/>
              </a:ext>
            </a:extLst>
          </p:cNvPr>
          <p:cNvSpPr txBox="1"/>
          <p:nvPr/>
        </p:nvSpPr>
        <p:spPr>
          <a:xfrm>
            <a:off x="122827" y="3224400"/>
            <a:ext cx="606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8080"/>
                </a:highlight>
              </a:rPr>
              <a:t>This is our homepage</a:t>
            </a:r>
          </a:p>
        </p:txBody>
      </p:sp>
      <p:pic>
        <p:nvPicPr>
          <p:cNvPr id="23" name="Graphic 22" descr="Arrow Straight">
            <a:extLst>
              <a:ext uri="{FF2B5EF4-FFF2-40B4-BE49-F238E27FC236}">
                <a16:creationId xmlns:a16="http://schemas.microsoft.com/office/drawing/2014/main" id="{0B4E84A5-7DE6-D38F-8F7A-F1F1959F3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90795" y="4213129"/>
            <a:ext cx="694426" cy="11945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8ADFEC-22EC-7825-C6D7-C77C30E4108B}"/>
              </a:ext>
            </a:extLst>
          </p:cNvPr>
          <p:cNvSpPr txBox="1"/>
          <p:nvPr/>
        </p:nvSpPr>
        <p:spPr>
          <a:xfrm>
            <a:off x="865763" y="5084155"/>
            <a:ext cx="236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8080"/>
                </a:highlight>
              </a:rPr>
              <a:t>This is used for login</a:t>
            </a:r>
          </a:p>
        </p:txBody>
      </p:sp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CB319FAE-62AA-4F70-4609-36029072B2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96603" y="3889907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B83F96-7F99-692C-6A2A-A07D05D53ED5}"/>
              </a:ext>
            </a:extLst>
          </p:cNvPr>
          <p:cNvSpPr txBox="1"/>
          <p:nvPr/>
        </p:nvSpPr>
        <p:spPr>
          <a:xfrm>
            <a:off x="3799956" y="3971060"/>
            <a:ext cx="300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8080"/>
                </a:highlight>
              </a:rPr>
              <a:t>This will be used for signing up</a:t>
            </a:r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7540882" y="8133296"/>
            <a:ext cx="7013448" cy="44786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18217" y="8127459"/>
            <a:ext cx="768096" cy="18745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9432" y="381000"/>
            <a:ext cx="4942774" cy="3992766"/>
          </a:xfrm>
        </p:spPr>
        <p:txBody>
          <a:bodyPr/>
          <a:lstStyle/>
          <a:p>
            <a:r>
              <a:rPr lang="en-US" b="1" i="1" u="sng" dirty="0">
                <a:solidFill>
                  <a:schemeClr val="bg1"/>
                </a:solidFill>
                <a:highlight>
                  <a:srgbClr val="FDFBF6"/>
                </a:highlight>
              </a:rPr>
              <a:t>SIGN UP has following tabs:-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00616" y="7130374"/>
            <a:ext cx="768096" cy="632298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65136-9A5E-6C72-16A2-0020BD18C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6" y="973392"/>
            <a:ext cx="5686953" cy="5589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3C6E88-1866-F613-8FC4-28B1C9A61F68}"/>
              </a:ext>
            </a:extLst>
          </p:cNvPr>
          <p:cNvSpPr txBox="1"/>
          <p:nvPr/>
        </p:nvSpPr>
        <p:spPr>
          <a:xfrm>
            <a:off x="6941574" y="2642366"/>
            <a:ext cx="4693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In sign </a:t>
            </a:r>
            <a:r>
              <a:rPr lang="en-IN" sz="2400" dirty="0" err="1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up,we</a:t>
            </a:r>
            <a:r>
              <a:rPr lang="en-IN" sz="2400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 need to insert various credentials  such as first </a:t>
            </a:r>
            <a:r>
              <a:rPr lang="en-IN" sz="2400" dirty="0" err="1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name,e-mail,phone</a:t>
            </a:r>
            <a:r>
              <a:rPr lang="en-IN" sz="2400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 </a:t>
            </a:r>
            <a:r>
              <a:rPr lang="en-IN" sz="2400" dirty="0" err="1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number,username</a:t>
            </a:r>
            <a:r>
              <a:rPr lang="en-IN" sz="2400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 and our password.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DAB6DC-707F-6E21-F29E-68987E9E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32BBB-065E-CFD8-3612-7CDEE088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74CAE-637B-1E48-41C9-7F1AE69CBD3F}"/>
              </a:ext>
            </a:extLst>
          </p:cNvPr>
          <p:cNvSpPr txBox="1"/>
          <p:nvPr/>
        </p:nvSpPr>
        <p:spPr>
          <a:xfrm>
            <a:off x="685800" y="561603"/>
            <a:ext cx="9075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Consequently, the page will direct us to select the image as a security image which will be needed during the time of login.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D41D91-AFF5-9F46-2BC6-9DC860E8D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56" y="2591223"/>
            <a:ext cx="6439711" cy="3947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122692-4B17-CC7F-4C9C-DAA483853DA4}"/>
              </a:ext>
            </a:extLst>
          </p:cNvPr>
          <p:cNvSpPr txBox="1"/>
          <p:nvPr/>
        </p:nvSpPr>
        <p:spPr>
          <a:xfrm rot="10800000" flipV="1">
            <a:off x="7830765" y="3618131"/>
            <a:ext cx="3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0080"/>
                </a:highlight>
              </a:rPr>
              <a:t>We need to select any 1 image out of these 9 images</a:t>
            </a:r>
          </a:p>
        </p:txBody>
      </p:sp>
    </p:spTree>
    <p:extLst>
      <p:ext uri="{BB962C8B-B14F-4D97-AF65-F5344CB8AC3E}">
        <p14:creationId xmlns:p14="http://schemas.microsoft.com/office/powerpoint/2010/main" val="398127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33694" y="7098889"/>
            <a:ext cx="10671048" cy="14846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8" name="Slide Number Placeholder 217">
            <a:extLst>
              <a:ext uri="{FF2B5EF4-FFF2-40B4-BE49-F238E27FC236}">
                <a16:creationId xmlns:a16="http://schemas.microsoft.com/office/drawing/2014/main" id="{C29F391A-4647-2731-26B5-3B262D87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4A396B-C130-9D2C-9310-9F58D44B342B}"/>
              </a:ext>
            </a:extLst>
          </p:cNvPr>
          <p:cNvSpPr txBox="1"/>
          <p:nvPr/>
        </p:nvSpPr>
        <p:spPr>
          <a:xfrm>
            <a:off x="-990601" y="381000"/>
            <a:ext cx="1053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             </a:t>
            </a:r>
            <a:r>
              <a:rPr lang="en-IN" sz="3200" dirty="0" err="1"/>
              <a:t>Now,we</a:t>
            </a:r>
            <a:r>
              <a:rPr lang="en-IN" sz="3200" dirty="0"/>
              <a:t> will be directed to the login page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956802F-CE8F-4D60-7680-E07D0797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09" y="1602657"/>
            <a:ext cx="7760159" cy="475254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38AB902-CD86-12BE-DC7E-1F2D99851E0B}"/>
              </a:ext>
            </a:extLst>
          </p:cNvPr>
          <p:cNvSpPr txBox="1"/>
          <p:nvPr/>
        </p:nvSpPr>
        <p:spPr>
          <a:xfrm>
            <a:off x="8888362" y="2182761"/>
            <a:ext cx="20967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highlight>
                  <a:srgbClr val="C0C0C0"/>
                </a:highlight>
              </a:rPr>
              <a:t>It will be like a two step verification as we need to enter our password and correct image</a:t>
            </a:r>
          </a:p>
        </p:txBody>
      </p:sp>
    </p:spTree>
    <p:extLst>
      <p:ext uri="{BB962C8B-B14F-4D97-AF65-F5344CB8AC3E}">
        <p14:creationId xmlns:p14="http://schemas.microsoft.com/office/powerpoint/2010/main" val="245226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DAB6DC-707F-6E21-F29E-68987E9E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32BBB-065E-CFD8-3612-7CDEE088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74CAE-637B-1E48-41C9-7F1AE69CBD3F}"/>
              </a:ext>
            </a:extLst>
          </p:cNvPr>
          <p:cNvSpPr txBox="1"/>
          <p:nvPr/>
        </p:nvSpPr>
        <p:spPr>
          <a:xfrm>
            <a:off x="685800" y="561603"/>
            <a:ext cx="9075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Consequently, the page will direct us to select the image as a security image which will be needed during the time of login.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D41D91-AFF5-9F46-2BC6-9DC860E8D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56" y="2591223"/>
            <a:ext cx="6439711" cy="3947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122692-4B17-CC7F-4C9C-DAA483853DA4}"/>
              </a:ext>
            </a:extLst>
          </p:cNvPr>
          <p:cNvSpPr txBox="1"/>
          <p:nvPr/>
        </p:nvSpPr>
        <p:spPr>
          <a:xfrm rot="10800000" flipV="1">
            <a:off x="7830765" y="3618131"/>
            <a:ext cx="3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0080"/>
                </a:highlight>
              </a:rPr>
              <a:t>We need to select any 1 image out of these 9 images</a:t>
            </a:r>
          </a:p>
        </p:txBody>
      </p:sp>
    </p:spTree>
    <p:extLst>
      <p:ext uri="{BB962C8B-B14F-4D97-AF65-F5344CB8AC3E}">
        <p14:creationId xmlns:p14="http://schemas.microsoft.com/office/powerpoint/2010/main" val="319627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414</Words>
  <Application>Microsoft Office PowerPoint</Application>
  <PresentationFormat>Widescreen</PresentationFormat>
  <Paragraphs>52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Agency FB</vt:lpstr>
      <vt:lpstr>Algerian</vt:lpstr>
      <vt:lpstr>Arial</vt:lpstr>
      <vt:lpstr>Arial Black</vt:lpstr>
      <vt:lpstr>Arial Rounded MT Bold</vt:lpstr>
      <vt:lpstr>Caladea</vt:lpstr>
      <vt:lpstr>Castellar</vt:lpstr>
      <vt:lpstr>Century Gothic</vt:lpstr>
      <vt:lpstr>Sabon Next LT</vt:lpstr>
      <vt:lpstr>Vapor Trail</vt:lpstr>
      <vt:lpstr>VISUAL  PASS </vt:lpstr>
      <vt:lpstr>   AGENDA</vt:lpstr>
      <vt:lpstr>INTRODUCTION</vt:lpstr>
      <vt:lpstr>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Some visuals of backend development    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 PASS</dc:title>
  <dc:subject/>
  <dc:creator/>
  <cp:lastModifiedBy/>
  <cp:revision>6</cp:revision>
  <dcterms:created xsi:type="dcterms:W3CDTF">2023-02-26T10:21:49Z</dcterms:created>
  <dcterms:modified xsi:type="dcterms:W3CDTF">2023-02-27T10:25:26Z</dcterms:modified>
</cp:coreProperties>
</file>